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9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45381"/>
            <a:ext cx="7772400" cy="2403699"/>
          </a:xfrm>
        </p:spPr>
        <p:txBody>
          <a:bodyPr>
            <a:normAutofit fontScale="90000"/>
          </a:bodyPr>
          <a:lstStyle/>
          <a:p>
            <a:r>
              <a:rPr lang="zh-CN" altLang="en-US" sz="6700" b="1" dirty="0" smtClean="0">
                <a:solidFill>
                  <a:srgbClr val="FF0000"/>
                </a:solidFill>
              </a:rPr>
              <a:t>纳米科技重点专项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十三五实施方案与指南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6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218" name="Picture 2" descr="C:\Users\SKLMG-Lebin\Desktop\c064c08b48be12b5fd324075d573fd90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3" t="8725" r="22593" b="18024"/>
          <a:stretch/>
        </p:blipFill>
        <p:spPr bwMode="auto">
          <a:xfrm>
            <a:off x="0" y="-1"/>
            <a:ext cx="9144000" cy="689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912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42" name="Picture 2" descr="C:\Users\SKLMG-Lebin\Desktop\4b8f6ac6a09a03c94d18a407d449c5f2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9" t="5103" r="28148" b="17531"/>
          <a:stretch/>
        </p:blipFill>
        <p:spPr bwMode="auto">
          <a:xfrm>
            <a:off x="15564" y="0"/>
            <a:ext cx="91284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305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266" name="Picture 2" descr="C:\Users\SKLMG-Lebin\Desktop\b77b8f0b1ebbc2655e558465077962d2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6914" r="18241" b="15720"/>
          <a:stretch/>
        </p:blipFill>
        <p:spPr bwMode="auto">
          <a:xfrm>
            <a:off x="34859" y="28304"/>
            <a:ext cx="9109141" cy="682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027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2290" name="Picture 2" descr="C:\Users\SKLMG-Lebin\Desktop\c58a21679a2a6307f9f15ec7cfdfa875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2" t="1812" r="21481" b="19836"/>
          <a:stretch/>
        </p:blipFill>
        <p:spPr bwMode="auto">
          <a:xfrm>
            <a:off x="0" y="0"/>
            <a:ext cx="9144000" cy="688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709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314" name="Picture 2" descr="C:\Users\SKLMG-Lebin\Desktop\164d7bc39e4b7e2fe414ce650d820e77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7" t="5761" r="23241" b="14239"/>
          <a:stretch/>
        </p:blipFill>
        <p:spPr bwMode="auto">
          <a:xfrm>
            <a:off x="32993" y="26439"/>
            <a:ext cx="9111007" cy="685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291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4338" name="Picture 2" descr="C:\Users\SKLMG-Lebin\Desktop\c078dc8112d524b1a6ad34b939c77640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9" t="4312" r="25561" b="13760"/>
          <a:stretch/>
        </p:blipFill>
        <p:spPr bwMode="auto">
          <a:xfrm>
            <a:off x="0" y="-21125"/>
            <a:ext cx="9144000" cy="687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21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362" name="Picture 2" descr="C:\Users\SKLMG-Lebin\Desktop\0f599df21de8cbcb702d38d062fef917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13828" r="17593" b="5185"/>
          <a:stretch/>
        </p:blipFill>
        <p:spPr bwMode="auto">
          <a:xfrm>
            <a:off x="1866" y="0"/>
            <a:ext cx="9142134" cy="688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557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6" name="Picture 2" descr="C:\Users\SKLMG-Lebin\Desktop\46d317002fac242c25a590ce59bd221c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6" t="7243" r="17222" b="13580"/>
          <a:stretch/>
        </p:blipFill>
        <p:spPr bwMode="auto">
          <a:xfrm>
            <a:off x="0" y="-12907"/>
            <a:ext cx="9144000" cy="687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561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7410" name="Picture 2" descr="C:\Users\SKLMG-Lebin\Desktop\d5986611f30af8d34880892325c2c60d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2" t="10042" r="23796" b="12099"/>
          <a:stretch/>
        </p:blipFill>
        <p:spPr bwMode="auto">
          <a:xfrm>
            <a:off x="0" y="0"/>
            <a:ext cx="9144000" cy="686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420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8434" name="Picture 2" descr="C:\Users\SKLMG-Lebin\Desktop\b4437476d3f41ab9250e444ef7a6b928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6" t="5926" r="24445" b="14403"/>
          <a:stretch/>
        </p:blipFill>
        <p:spPr bwMode="auto">
          <a:xfrm>
            <a:off x="0" y="0"/>
            <a:ext cx="9144000" cy="686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71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 descr="C:\Users\SKLMG-Lebin\Desktop\44bebbd684cfd33897d5b34da2013732_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0" t="12915" r="23975" b="32886"/>
          <a:stretch/>
        </p:blipFill>
        <p:spPr bwMode="auto">
          <a:xfrm>
            <a:off x="0" y="0"/>
            <a:ext cx="91251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860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647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9458" name="Picture 2" descr="C:\Users\SKLMG-Lebin\Desktop\2f532ef41c28ae2b1f9f3019e08600c0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4" t="6090" r="15556" b="12922"/>
          <a:stretch/>
        </p:blipFill>
        <p:spPr bwMode="auto">
          <a:xfrm>
            <a:off x="0" y="0"/>
            <a:ext cx="9144000" cy="687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964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482" name="Picture 2" descr="C:\Users\SKLMG-Lebin\Desktop\7bc75dace73e132cd0bd201b7d1ce5c2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4" t="11523" r="11851" b="7161"/>
          <a:stretch/>
        </p:blipFill>
        <p:spPr bwMode="auto">
          <a:xfrm>
            <a:off x="-36512" y="23700"/>
            <a:ext cx="9180512" cy="686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219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1506" name="Picture 2" descr="C:\Users\SKLMG-Lebin\Desktop\ec34c41d4c607ce22fdb6dbf338418d0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4" t="6914" r="18888" b="9630"/>
          <a:stretch/>
        </p:blipFill>
        <p:spPr bwMode="auto">
          <a:xfrm>
            <a:off x="1866" y="9671"/>
            <a:ext cx="9142134" cy="684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557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2530" name="Picture 2" descr="C:\Users\SKLMG-Lebin\Desktop\e6dfb3cd4ed6b370040f9f3dba67e072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5" t="4610" r="19907" b="1440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5615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3554" name="Picture 2" descr="C:\Users\SKLMG-Lebin\Desktop\95dd6c35e7b168cee95c15c3cceb8db3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9" t="7078" r="25186" b="11111"/>
          <a:stretch/>
        </p:blipFill>
        <p:spPr bwMode="auto">
          <a:xfrm>
            <a:off x="0" y="-1"/>
            <a:ext cx="9144000" cy="686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420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4578" name="Picture 2" descr="C:\Users\SKLMG-Lebin\Desktop\2f98e54e05c4d2e0de1a069ebe170fee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8" t="5102" r="22778" b="11277"/>
          <a:stretch/>
        </p:blipFill>
        <p:spPr bwMode="auto">
          <a:xfrm>
            <a:off x="16107" y="0"/>
            <a:ext cx="91278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7177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5603" name="Picture 3" descr="C:\Users\SKLMG-Lebin\Desktop\de2531f75174fce17cca89a9a327df3a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8559" r="20185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9649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6626" name="Picture 2" descr="C:\Users\SKLMG-Lebin\Desktop\7c753c686ffc0f6d6edfc5d2bc2298db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26204" b="7490"/>
          <a:stretch/>
        </p:blipFill>
        <p:spPr bwMode="auto">
          <a:xfrm>
            <a:off x="-1" y="4852"/>
            <a:ext cx="9144001" cy="685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219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7650" name="Picture 2" descr="C:\Users\SKLMG-Lebin\Desktop\b37a7cbbefc3c9ee16ee3e525a419a17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4" r="22037" b="11276"/>
          <a:stretch/>
        </p:blipFill>
        <p:spPr bwMode="auto">
          <a:xfrm>
            <a:off x="1534" y="0"/>
            <a:ext cx="91424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557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C:\Users\SKLMG-Lebin\Desktop\734081ff45e49e9454c15e66f622f15d_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3" t="2566" r="19327" b="1404"/>
          <a:stretch/>
        </p:blipFill>
        <p:spPr bwMode="auto">
          <a:xfrm>
            <a:off x="-1" y="0"/>
            <a:ext cx="9161827" cy="691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7953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8674" name="Picture 2" descr="C:\Users\SKLMG-Lebin\Desktop\44348178dc4dbfecbbb0385d3188523a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7407" r="13796" b="6667"/>
          <a:stretch/>
        </p:blipFill>
        <p:spPr bwMode="auto">
          <a:xfrm>
            <a:off x="0" y="0"/>
            <a:ext cx="9144000" cy="686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5615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9698" name="Picture 2" descr="C:\Users\SKLMG-Lebin\Desktop\42a7c7ea47db8723a1983e04501e0449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3621" r="25833" b="12428"/>
          <a:stretch/>
        </p:blipFill>
        <p:spPr bwMode="auto">
          <a:xfrm>
            <a:off x="0" y="13403"/>
            <a:ext cx="9144000" cy="685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4200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9649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219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5571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5615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4200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7177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96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 descr="C:\Users\SKLMG-Lebin\Desktop\b6fdbccc699e0ca5205c13c783133dc7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3" t="1976" r="23703" b="18847"/>
          <a:stretch/>
        </p:blipFill>
        <p:spPr bwMode="auto">
          <a:xfrm>
            <a:off x="0" y="-956"/>
            <a:ext cx="9144000" cy="684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326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 descr="C:\Users\SKLMG-Lebin\Desktop\084ecac28eb5c5ce343bfa8901cb15a7_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0" r="21750" b="14537"/>
          <a:stretch/>
        </p:blipFill>
        <p:spPr bwMode="auto">
          <a:xfrm>
            <a:off x="0" y="0"/>
            <a:ext cx="9144000" cy="688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061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 descr="C:\Users\SKLMG-Lebin\Desktop\19df8a416fc2bddc856f9c5971053bb7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0" t="2304" r="19260" b="6502"/>
          <a:stretch/>
        </p:blipFill>
        <p:spPr bwMode="auto">
          <a:xfrm>
            <a:off x="0" y="0"/>
            <a:ext cx="9144000" cy="685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06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 descr="C:\Users\SKLMG-Lebin\Desktop\c078dc8112d524b1a6ad34b939c77640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2" t="4280" r="25463" b="17531"/>
          <a:stretch/>
        </p:blipFill>
        <p:spPr bwMode="auto">
          <a:xfrm>
            <a:off x="0" y="18220"/>
            <a:ext cx="9144000" cy="687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56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170" name="Picture 2" descr="C:\Users\SKLMG-Lebin\Desktop\feee7e8bead44a00c130e572e0df4212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8" r="14815" b="14568"/>
          <a:stretch/>
        </p:blipFill>
        <p:spPr bwMode="auto">
          <a:xfrm>
            <a:off x="0" y="0"/>
            <a:ext cx="9144000" cy="681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703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194" name="Picture 2" descr="C:\Users\SKLMG-Lebin\Desktop\c6d584e775bf9f627fd37f4ad2159650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3" t="18272" r="30671" b="25596"/>
          <a:stretch/>
        </p:blipFill>
        <p:spPr bwMode="auto">
          <a:xfrm>
            <a:off x="0" y="0"/>
            <a:ext cx="9144000" cy="682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814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</Words>
  <Application>Microsoft Office PowerPoint</Application>
  <PresentationFormat>全屏显示(4:3)</PresentationFormat>
  <Paragraphs>1</Paragraphs>
  <Slides>38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39" baseType="lpstr">
      <vt:lpstr>Office 主题</vt:lpstr>
      <vt:lpstr>纳米科技重点专项  十三五实施方案与指南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纳米科技重点专项  十三五实施方案与指南</dc:title>
  <dc:creator>SKLMG-Lebin</dc:creator>
  <cp:lastModifiedBy>Word.Document</cp:lastModifiedBy>
  <cp:revision>6</cp:revision>
  <dcterms:created xsi:type="dcterms:W3CDTF">2016-02-29T04:39:23Z</dcterms:created>
  <dcterms:modified xsi:type="dcterms:W3CDTF">2016-02-29T07:06:14Z</dcterms:modified>
</cp:coreProperties>
</file>